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267" r:id="rId5"/>
    <p:sldId id="262" r:id="rId6"/>
    <p:sldId id="261" r:id="rId7"/>
    <p:sldId id="260" r:id="rId8"/>
    <p:sldId id="259" r:id="rId9"/>
    <p:sldId id="258" r:id="rId10"/>
    <p:sldId id="257" r:id="rId11"/>
    <p:sldId id="25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-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A68-6DDC-4D39-A6BB-5EB3EE868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D0C8D-CFE5-4993-9A5F-76D4913B8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72E9E-D67E-4060-B212-A07DF9A00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8C242-07B0-4EC4-ABF3-C2EA9B9C0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B62EB-7A9F-49B5-8E68-BA55CF54D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806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D5D35-9332-4BEA-8DEB-97B00F2DA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FCBD86-AD16-4E0F-A008-DC1EF1B2E8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9A6E5-320B-4037-98A7-052031A93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14380-C1C1-4381-A338-9334E4451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48E48-40A2-48D2-9E4F-11335E7AB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655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93A5B8-38AC-4769-8DF0-8DB2A68770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CDD200-FFF8-4068-A903-94AFF9EA8A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1749F-604B-43F1-98EB-DD05B1FB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33FD1-4FBB-4F23-8C08-BEEE48372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6A08D-E2E2-46F2-B241-69E0103B5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6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2DD2A-B3F2-4902-9C2F-9DA289200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6BDBD-68DF-4DD2-A551-C5F7CE9C4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0D7A9-74D2-4389-B93F-56D0BAA7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76DF3-03B3-42C6-A5EA-186890E5E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4A5B3-B7A3-43E6-8091-C614D890C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6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09BC6-B8CA-4A36-A565-9F6F49475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3BD559-4EAC-4A4D-95A7-FD951777F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6A416-930D-48FB-B065-43B0944ED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2D8DA-2742-4B36-A891-7E76751C7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B8109-27A4-4A36-8CFF-8A299C13E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05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58D5-7DE1-4357-A211-2C033AB4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99E08-A1F2-46E1-8603-62BC0B8AB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06AA20-EC1A-4B6D-8377-8412AB9EE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70877-4406-49F1-B5E3-CBECE4FA5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E76306-2855-47BF-96DA-65C9356A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23C3A0-88CF-49AB-AEF8-AC8F440C9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67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B0C8D-5F2E-424C-86DE-93798794F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09229-CFB7-4C83-A48B-4E700F3CF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162F46-6C48-47AE-89CB-6D49AEED7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B54FB7-4835-48C3-A402-8378C762A8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1ABC6-8802-4184-A5F0-D825EE05D1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AC91E3-D9DB-4E3D-A87F-93CE79AA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0FB167-AB1F-4D95-A22C-EB5229FAF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14836D-552E-44B7-B24B-84397819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31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A7DEF-F166-4F3D-A20B-8E52D9522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4DA6D2-0A8F-48B3-9A3A-FA82373FA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087B26-83D4-4CF2-BA54-B2B38E1C2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2560C7-913A-4EAC-8D50-03D2E4661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66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2AE466-8369-4D78-8951-465BCAA0E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24A7D7-B215-4E6B-AE61-5B33ADFE7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E2B674-3714-4A7E-B610-2B08DE564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90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76006-F90F-4719-8666-B916EB3B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DE737-34F2-4F90-AB7C-C370236EC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7E62B-DE34-4569-BCCA-8368C1574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1736E-442D-456F-ADF4-E55129A6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06C103-D8E9-4FC4-A704-999559559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2C157D-2A91-40A0-8B06-A5969A339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774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45CB6-8C72-44A3-A65A-E49A425C0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1C3811-1CF6-49B9-B9BA-2A8414175C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76F8F8-CFCD-468B-9BC1-328CEBEA1F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39471-17F8-4577-96DB-97FEF1D1C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C4F99-35F9-4304-B1E7-06ED936BC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7CC18-8339-4CF9-93BF-4B29F7CF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55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1B280D-D610-4E24-A560-2FAE7EFA1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8995A-CD51-4945-86A1-62BCB9147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4FF09-CA6D-462F-98BB-5513BEAE0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4E1F7-F501-4DF8-9EFC-91E5966CD62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2DF43-3AAB-4AAF-B3D6-145CA31C7C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00DE5-DB44-45FA-A110-F875748A2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24D0B-CD69-4875-91D8-AE40DD16F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4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0B919E-CBCB-42C8-97F0-C0860EBF58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572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B6885C-FC55-4E66-90E3-054B44B690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70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07591F-531D-46C5-A15C-02AD5BB8A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4" y="0"/>
            <a:ext cx="121603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075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F80073-EC85-43DD-AC1F-518247642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703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19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5FE933-C147-433F-9998-E642E809A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629"/>
            <a:ext cx="12192000" cy="702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57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FBBD92-6624-4AA3-92B2-79BDA1DDE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754" y="0"/>
            <a:ext cx="123267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011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313927-872F-43AD-BB5C-5A64EEFB6F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85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04CCD8-DCF3-4B06-B795-38F8D9D5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001"/>
            <a:ext cx="12192000" cy="693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614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BE2EC8-89D4-47F9-8F56-CABBC298BE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178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BAA4D42-D1FC-4A14-97D5-3AC9B3507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7377"/>
            <a:ext cx="12192000" cy="702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61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3FC1BD-ECD5-4D01-A7E7-E279E0D14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59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Singh, Shilpa</dc:creator>
  <cp:lastModifiedBy>Singh, Shilpa</cp:lastModifiedBy>
  <cp:revision>4</cp:revision>
  <dcterms:created xsi:type="dcterms:W3CDTF">2024-12-07T19:26:49Z</dcterms:created>
  <dcterms:modified xsi:type="dcterms:W3CDTF">2024-12-09T03:57:30Z</dcterms:modified>
</cp:coreProperties>
</file>

<file path=docProps/thumbnail.jpeg>
</file>